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3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1123B-DD29-4212-8D1A-B22ABC3A37C5}" v="89" dt="2022-09-06T23:09:58.989"/>
    <p1510:client id="{DEBC3639-2545-09C8-30FB-8368A4D7C21E}" v="17" dt="2022-09-07T19:06:1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D089575E-EBAE-FB06-C1D7-E736DB40F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DC51FBC0-E358-1A6A-C855-176D6366C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AAF3982-0254-416E-A097-BAF4E9C6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9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038438A-5420-753A-33A0-5184DA60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3179A7-C004-F12B-6CF1-AB8BE2E5B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6258767-D764-7F51-782D-4C773C862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8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112B318-7A13-66BA-F87E-FFC3758D0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7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Circle&#10;&#10;Description automatically generated">
            <a:extLst>
              <a:ext uri="{FF2B5EF4-FFF2-40B4-BE49-F238E27FC236}">
                <a16:creationId xmlns:a16="http://schemas.microsoft.com/office/drawing/2014/main" id="{314F27CC-361B-9AE8-F3ED-1E98804BA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E6D84D-DAEB-64DA-AF28-3B4693191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16D44D-1550-9434-E68A-D7411C9CA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7E82BF-BBE8-FF5D-C534-40C19DE5D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90EB86-AE81-C836-FC10-D195A3CC5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604FD0-2090-CBA7-7589-8CF795372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CD7F44-5B92-DBC7-B62A-1CF97E93A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99E05F-3D52-0260-7673-0BE2F85FD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6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AC3B92-4201-3F5D-D07E-FE30A3791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" b="18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2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1F4D90-86C5-7FE6-17A0-6C9C90742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7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62683B-B53C-71BB-9A08-9A23934E6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r="12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1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397520-BFF3-05E2-2331-7FD8E6CCD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9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43F5F8-2C8B-887B-9E26-B999EB037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2" r="8651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7422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DC640888-2EAC-CFCC-D98A-1B87CB24A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DB231CA-B782-537B-E336-A70A88E6D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04E6A2B6-D17C-202D-0CFC-496CD16E3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F09DC01-86F8-C6D0-DBD0-D1CFAEDB9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DAB9206-4C85-6D64-D134-6E7AD561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405A17C8-9A07-2263-4915-408E1D083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A5D58523-BE84-86D0-DB1C-68D3760F0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" r="8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3BAAF0-C35E-114B-4084-123A548D8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95</cp:revision>
  <dcterms:created xsi:type="dcterms:W3CDTF">2022-09-06T22:51:21Z</dcterms:created>
  <dcterms:modified xsi:type="dcterms:W3CDTF">2022-09-09T13:50:30Z</dcterms:modified>
</cp:coreProperties>
</file>